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2E9571-8662-477B-9A61-C0FBE45C5394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18FABF-B12C-401E-A43A-36CC3626234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6B1A-472E-4352-9696-EF1C377C1B34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C72-6E8D-4D41-BB15-117257020C27}" type="datetimeFigureOut">
              <a:rPr lang="ar-SA" smtClean="0"/>
              <a:pPr/>
              <a:t>17/12/34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2591617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/>
              <a:t>Microfacies lecture - </a:t>
            </a:r>
            <a:r>
              <a:rPr lang="en-US" sz="6600" b="1" dirty="0" smtClean="0"/>
              <a:t>7</a:t>
            </a:r>
            <a:endParaRPr lang="ar-SA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23528" y="332656"/>
            <a:ext cx="842493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Headline Of Microfacies Course</a:t>
            </a:r>
          </a:p>
          <a:p>
            <a:pPr algn="ctr"/>
            <a:endParaRPr lang="en-US" sz="2400" b="1" dirty="0" smtClean="0"/>
          </a:p>
          <a:p>
            <a:pPr algn="l"/>
            <a:r>
              <a:rPr lang="en-US" sz="2800" b="1" dirty="0" smtClean="0"/>
              <a:t>1- preface</a:t>
            </a:r>
          </a:p>
          <a:p>
            <a:pPr algn="l"/>
            <a:r>
              <a:rPr lang="en-US" sz="2800" b="1" dirty="0" smtClean="0"/>
              <a:t>2- </a:t>
            </a:r>
          </a:p>
          <a:p>
            <a:pPr algn="l"/>
            <a:r>
              <a:rPr lang="en-US" sz="2800" b="1" dirty="0" smtClean="0"/>
              <a:t> 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13</Words>
  <Application>Microsoft Office PowerPoint</Application>
  <PresentationFormat>عرض على الشاشة (3:4)‏</PresentationFormat>
  <Paragraphs>11</Paragraphs>
  <Slides>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MAZIN</dc:creator>
  <cp:lastModifiedBy>MAZIN</cp:lastModifiedBy>
  <cp:revision>20</cp:revision>
  <dcterms:created xsi:type="dcterms:W3CDTF">2013-09-30T19:51:24Z</dcterms:created>
  <dcterms:modified xsi:type="dcterms:W3CDTF">2013-10-21T18:38:28Z</dcterms:modified>
</cp:coreProperties>
</file>